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380" r:id="rId2"/>
    <p:sldId id="424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2/6/2023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11772" y="667334"/>
            <a:ext cx="3184570" cy="3199051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866385"/>
            <a:ext cx="2534856" cy="297998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51201" y="1501426"/>
            <a:ext cx="5643792" cy="37704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四年級同學修科指引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4168286" y="5567054"/>
            <a:ext cx="454942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/>
              <a:t>124</a:t>
            </a:r>
            <a:r>
              <a:rPr lang="zh-TW" altLang="en-US" sz="2600"/>
              <a:t>學分</a:t>
            </a:r>
            <a:r>
              <a:rPr lang="zh-TW" altLang="en-US" sz="2600" dirty="0"/>
              <a:t>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66FEFF7-1F8F-534A-8EB7-46E616A71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730" y="3943421"/>
            <a:ext cx="1076271" cy="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8FBC7BBD-9729-465E-AEB2-64547368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11" y="6573296"/>
            <a:ext cx="475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will be subject to change.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79D531-9FDF-8A1B-0237-B234C00F7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76099"/>
              </p:ext>
            </p:extLst>
          </p:nvPr>
        </p:nvGraphicFramePr>
        <p:xfrm>
          <a:off x="384855" y="28760"/>
          <a:ext cx="6536061" cy="64307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48753">
                  <a:extLst>
                    <a:ext uri="{9D8B030D-6E8A-4147-A177-3AD203B41FA5}">
                      <a16:colId xmlns:a16="http://schemas.microsoft.com/office/drawing/2014/main" val="904714621"/>
                    </a:ext>
                  </a:extLst>
                </a:gridCol>
                <a:gridCol w="588123">
                  <a:extLst>
                    <a:ext uri="{9D8B030D-6E8A-4147-A177-3AD203B41FA5}">
                      <a16:colId xmlns:a16="http://schemas.microsoft.com/office/drawing/2014/main" val="1875480610"/>
                    </a:ext>
                  </a:extLst>
                </a:gridCol>
                <a:gridCol w="4663351">
                  <a:extLst>
                    <a:ext uri="{9D8B030D-6E8A-4147-A177-3AD203B41FA5}">
                      <a16:colId xmlns:a16="http://schemas.microsoft.com/office/drawing/2014/main" val="3791347069"/>
                    </a:ext>
                  </a:extLst>
                </a:gridCol>
                <a:gridCol w="635834">
                  <a:extLst>
                    <a:ext uri="{9D8B030D-6E8A-4147-A177-3AD203B41FA5}">
                      <a16:colId xmlns:a16="http://schemas.microsoft.com/office/drawing/2014/main" val="3327164521"/>
                    </a:ext>
                  </a:extLst>
                </a:gridCol>
              </a:tblGrid>
              <a:tr h="21431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59411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09866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116"/>
                  </a:ext>
                </a:extLst>
              </a:tr>
              <a:tr h="68304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401-2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Seminar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(for students whose GPAs are 3.0 or above)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803000"/>
                  </a:ext>
                </a:extLst>
              </a:tr>
              <a:tr h="448749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</a:t>
                      </a:r>
                      <a:b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6 credits according to your chosen concentration)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3013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</a:t>
                      </a:r>
                      <a:endParaRPr lang="zh-TW" altLang="zh-HK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68671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Ethics and Corporate Social Responsibility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1242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of Social and Enterprise Innovation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32536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Contemporary Consumer and the Changing Community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11579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</a:t>
                      </a: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78013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Memory and Social Change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20110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Digitized Media, Culture and Society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5415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Heritage Studies: Critical and Innovative Dimensions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9639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Film, Television and Society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08227"/>
                  </a:ext>
                </a:extLst>
              </a:tr>
              <a:tr h="616209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Elective Courses 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 for Senior Seminar mode; Choose 9 credits for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mode)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40081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5281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359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53147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Globalization and Inequality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51324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Selected Topics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1888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Sociology of Organizations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69660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 Research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37253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Reform and Social Transformation in Contemporary China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9964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Movements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91902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Placement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41609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3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2811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4291</TotalTime>
  <Words>261</Words>
  <Application>Microsoft Office PowerPoint</Application>
  <PresentationFormat>On-screen Show (4:3)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621</cp:revision>
  <cp:lastPrinted>2021-04-08T10:58:27Z</cp:lastPrinted>
  <dcterms:created xsi:type="dcterms:W3CDTF">2016-10-28T05:26:25Z</dcterms:created>
  <dcterms:modified xsi:type="dcterms:W3CDTF">2023-06-02T07:45:28Z</dcterms:modified>
</cp:coreProperties>
</file>